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0B8D4-6428-4091-9298-605E5D020BE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42C27-964B-44F1-8ACA-0473D03AD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2C27-964B-44F1-8ACA-0473D03AD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7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370B15-1F66-4D4A-BF1F-90E371FB7736}" type="datetime1">
              <a:rPr lang="en-US" smtClean="0"/>
              <a:t>1/28/2014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41490-442C-449E-9B7C-EE02F187E27D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5BB07-6E6A-4FAB-B6CA-C5A3110BF9B1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83F28-C513-44E1-AF07-303D719C2E7B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E0AB36-4B1C-4609-9696-0F16437669E1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5ECB4-4A3E-4A6B-A8D8-9705C7AFCF7E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6FAC4-B34F-4F4B-B12C-C8F0B360ADBF}" type="datetime1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E3EED-3486-48A7-AD18-1064EBB1E49C}" type="datetime1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04249-2B13-472B-AC9C-F8E73C5E7D0C}" type="datetime1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9FE338-EE50-464C-A154-A3FC9FBA7C7D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4FFAAC-6747-4F86-A6DA-D52EDD773E40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2A46A2-36DB-4B3C-BCDE-0327AF288683}" type="datetime1">
              <a:rPr lang="en-US" smtClean="0"/>
              <a:t>1/28/2014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1171E7-DD45-4799-8AD8-6C829C666C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m/url?sa=i&amp;rct=j&amp;q=&amp;esrc=s&amp;frm=1&amp;source=images&amp;cd=&amp;cad=rja&amp;docid=a_JsbGJUztyqFM&amp;tbnid=da93FN2cgvxc2M:&amp;ved=0CAUQjRw&amp;url=http%3A%2F%2Fcommons.wikimedia.org%2Fwiki%2FFile%3AMap_of_Illinois_blue.svg&amp;ei=LEroUpnGPKSMyAHy54CACw&amp;psig=AFQjCNHK5vELFQ_h9bXMqNpCUjADnrUZ9w&amp;ust=139104142133906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0175"/>
            <a:ext cx="50292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States and Capitals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Nicole Moore</a:t>
            </a:r>
            <a:endParaRPr lang="en-US" dirty="0"/>
          </a:p>
        </p:txBody>
      </p:sp>
      <p:pic>
        <p:nvPicPr>
          <p:cNvPr id="1026" name="Picture 2" descr="http://ukrexport.gov.ua/i/imgsupload/admin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5610225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98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Omaha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3" action="ppaction://hlinksldjump"/>
              </a:rPr>
              <a:t>Lincoln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hlinkClick r:id="rId2" action="ppaction://hlinksldjump"/>
              </a:rPr>
              <a:t>Gretna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What</a:t>
            </a:r>
            <a:r>
              <a:rPr lang="en-US" dirty="0" smtClean="0"/>
              <a:t> is the capital of Nebraska?</a:t>
            </a:r>
            <a:endParaRPr lang="en-US" dirty="0"/>
          </a:p>
        </p:txBody>
      </p:sp>
      <p:pic>
        <p:nvPicPr>
          <p:cNvPr id="2050" name="Picture 2" descr="C:\Users\nmoore7651\AppData\Local\Microsoft\Windows\Temporary Internet Files\Content.IE5\ZD0CY9I3\MC900027398[1]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5634836" cy="355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161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hlinkClick r:id="rId2" action="ppaction://hlinksldjump"/>
              </a:rPr>
              <a:t>Good job!</a:t>
            </a:r>
          </a:p>
          <a:p>
            <a:pPr marL="0" indent="0">
              <a:buNone/>
            </a:pPr>
            <a:r>
              <a:rPr lang="en-US" sz="4000" dirty="0" smtClean="0">
                <a:hlinkClick r:id="rId2" action="ppaction://hlinksldjump"/>
              </a:rPr>
              <a:t>Yes, Lincoln is the capital of Nebraska!</a:t>
            </a:r>
          </a:p>
          <a:p>
            <a:pPr marL="0" indent="0">
              <a:buNone/>
            </a:pPr>
            <a:r>
              <a:rPr lang="en-US" sz="4000" dirty="0" smtClean="0">
                <a:hlinkClick r:id="rId2" action="ppaction://hlinksldjump"/>
              </a:rPr>
              <a:t>Next. 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Nicole Moore</a:t>
            </a:r>
            <a:endParaRPr lang="en-US"/>
          </a:p>
        </p:txBody>
      </p:sp>
      <p:pic>
        <p:nvPicPr>
          <p:cNvPr id="3077" name="Picture 5" descr="http://www.printablemap.net/images/nebraska-state-capital-map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1676400"/>
            <a:ext cx="674052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31470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43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hlinkClick r:id="rId2" action="ppaction://hlinksldjump"/>
              </a:rPr>
              <a:t>Oops. Try again. </a:t>
            </a:r>
            <a:endParaRPr lang="en-US" dirty="0"/>
          </a:p>
        </p:txBody>
      </p:sp>
      <p:pic>
        <p:nvPicPr>
          <p:cNvPr id="4098" name="Picture 2" descr="http://thumbs.dreamstime.com/x/oops-458038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31337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398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Nicole Moore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What is the </a:t>
            </a:r>
            <a:br>
              <a:rPr lang="en-US" dirty="0" smtClean="0"/>
            </a:br>
            <a:r>
              <a:rPr lang="en-US" dirty="0" smtClean="0"/>
              <a:t>capital of Illinois?</a:t>
            </a:r>
            <a:endParaRPr lang="en-US" dirty="0"/>
          </a:p>
        </p:txBody>
      </p:sp>
      <p:sp>
        <p:nvSpPr>
          <p:cNvPr id="6" name="AutoShape 2" descr="data:image/jpeg;base64,/9j/4AAQSkZJRgABAQAAAQABAAD/2wBDAAkGBwgHBgkIBwgKCgkLDRYPDQwMDRsUFRAWIB0iIiAdHx8kKDQsJCYxJx8fLT0tMTU3Ojo6Iys/RD84QzQ5Ojf/2wBDAQoKCg0MDRoPDxo3JR8lNzc3Nzc3Nzc3Nzc3Nzc3Nzc3Nzc3Nzc3Nzc3Nzc3Nzc3Nzc3Nzc3Nzc3Nzc3Nzc3Nzf/wAARCAEsAKgDASIAAhEBAxEB/8QAHAABAAICAwEAAAAAAAAAAAAAAAcIBQYCAwQB/8QARRAAAQMDAgMFBAUIBwkAAAAAAQACAwQFEQYhBxIxIkFRYXETFIGRCDJSodEjJEKEorGzwRUWNmJ1ktImM2NkdIOUo7L/xAAbAQEAAQUBAAAAAAAAAAAAAAAABAIDBQYHAf/EADgRAAICAQEFBAcHAwUAAAAAAAABAgMRBAUGEiExQVFhcRMUIjKBkbE1QlKhwdHwIyThJTRysvH/2gAMAwEAAhEDEQA/AJxREQBERAYrU9hpNS2eW2V7pWxSEODonYc1wOQfD4FV01ro67aQrCJ+d9C95bT1TD2XjqAfsux3eRxlWgWva/oH3PR11poqVtVM6nc6KMg55huCMfpDGR57LN7G2rbo7VX1hJ813Z7UW7IKSz2lXPeJx0mk/wAxQVVQOk8v+crqKLpPCu4hHqFxrh0rKgf9134rk26XFv1a+qHpM78V40Xno4dx7kyLb9eGfUute30qXj+a5jUl9HS83Efrcn4rFoqfQ1P7q+QyzLDVGoB0vlzHpWSfiuQ1XqMdL/dR+uyf6lh0Xnq9P4F8kMszDtVaid9a/XU+tbJ/qXH+s1/PW93P/wAyT8ViUT1en8C+SGWZM6ivjut4uJ9aqT8VxN+vB63WvP6y/wDFY5F76Gr8K+QyzM2q53irulHAy41znyzsY0Cd5JJcB4q2AVUtDVMFHrCz1FWWthZVxlznHAbvjJPgOvwVrR0Wlb1pK2qKWFhkmjowiItTL4REQBERAEREBpusOHVk1HDNMymZS3FzSWVEPY5n93OAMOGepxnHeq4XGjkt9wqaKZzHSU8r4nuYctJaSDg+GyuCqpa5NOdY3k0kb44vfJByv6g8x5vTfJx3LdN1tXdZKdM5NxSyvAjXxS5mDREW5EcIiIAiIgCIiAIiIArG8KNZs1JZ20VbNzXakZiUOO8rBsH+fUA+e/eFXJbZwsu5s+t7dI4n2VQ/3aTHg/YfJ3KfgsPtvQx1ekly9qOWv2+JcrlwyLOoiLmJNCIiAIiIAiIgPHdbnRWmifV3Gpip4GdXyu5QT4eZ8lUq41ktwr6mtqHc01RK6V583HJ/etv4w3d1z1rVwtkkMFFiBjHHZrgO1geZz8lpC6Nu/sxaSn0snmU0n5Lu/ch2z4njuCIi2AtBERAEREAREQBERAFyje6ORr2HDmkEEdxC4ovAW5sF0gvVmo7lS59lUxB4BOS094PmDkfBFHH0fZnust1hc4ljKlrmt8CW7/uCLk+0dMtLqp0p8k/8k+EuKKZK6IihFQRRvxf1pcdMMoKWzysiqajne+R0YfytGAMZ23JPd3KJ7txC1VdJ2SyXeop+QYaykeYW/ENxn45Wd0O7+p1lUbU0ovPXOS1K1ReCyt1udHaLfNX3GdsNNCMved/gAOp8lG+pOMdrjtJOnmyTV73crRURFrYx9o77+QB9fAwzc75drs1rbncqura05a2eZzwD4gE4Cx62DRbr0V4lqHxPPZ0/yWpXt9D03KuqLncKiurHh9RUSGSRwAAJPkF5kRbPGKikl0RYCIiqAREQBERAEREAREQBERATZ9Ho/mF5H/Gi/wDlyLh9Hl35tfG+EkJ+56LmO3/tG34fRE2r3ETAiIsOXCvPHBlxGsi+tB91dC0UZAPLyAdoevMTn1Hko8Vur1aKK9UE1HcIGSxyxuZktBczIxlpPQ9+fIKpNRH7GeSLOeRxbn0K6Lu9tCOp0/ouHDgkvPx/LmRLoYee860RFsJZCIiAIiIAiIgCIiAIiIAiIgCIiAmX6PB2vw/6c/xUXD6PB/K30eLYD98iLme8P2lZ8P8AqibV7iJnREWFLhjNRXug0/a5a+51DYYm7N7y93c1o7ycKpT3F7y5xy4nJPiVvvGe9z3LWE9D7w2SkoMRxMYNmuLWl+fE823wwtBXR939n+q6b0jftTSfkuz68yHbPieO4IiLPloIiIAiIgCIiAIiIAiIgCIiAIiICXvo9O/Pb03xiiP3u/FF1fR8di7XZvjTsP7R/FFzXeJY2jP4fREyn3ETRcK6lttHLWV07IKeJvM+R5wAFHdy40afpzMyhpK2rc0HkfytjY8+pPMB58vwWV4xUNHVaGrJqxz2upS2WEtcf94SGgEd+eYjyzlVtU/YOx9LrKXbbltPGOiKbbJReEeu718l1utZcJmNZJVTvmc1vQFxJwPmvIiLeYxUUoroiKERFUAiIgCIiAIiIAiIgCIiAIiIAiIgJT+j87Gobk3xowfk9v4ouvgAf9qq8f8AIn+IxFzfeRf6hLyX0JlPuHp4wa7qZq6t0zQiH3JgayokLeZz3jDiAe7BwPHIKidem51b6+5VdZKeaSomfK4nG5c4k9PVeZb3oNHXpKI1QWO/xfayLKTk8hERTSkIiIAiIgCIiAIiIAiIgCIiAIiIAiIgJN4A/wBrK7/D3fxI0XzgD/a6t/w9/wDEjRc43l+0H5ImU+4aLqOgda7/AHChdG6P2FQ9ga7ry5OPuwsapF46CnGs2iGldFMaZjppT0mO4BA8gMZ8vLeOlvmgvd+lrtaw2kRZLEmgiIpZSEREAREQBERAEREAREQBERAEREAREQEl8AzjWNWPG3v/AIkaLr4DOxrSUeNDIP2mIuc7zf79+SJlPuki8Z7WK/Rs08dB7xU0z2vbI1uXxMz2z44x1Hx7siuauSoM4u8P4rUJtQ2nkjpHvaJqVrMCJx25m425ScbdxO3gMhu3tSFa9Us5ZfJ+fYUXQb9pEUoiLdiMEREAREQBERAEREAREQBERAEREAREQEhcDXcuuGj7VLKP3H+SLp4KO5de0w+1BKP2c/yRc83oX98v+K/Ul0e6WNXwgEYO4K+otcLxXniroettF6q7nQUbn2mocZeaFuRATu4OA+qM5I7sEDuUeK48kbJY3Rysa9jwWua4ZBB6ghQlxQ4ZR26CW9acid7sztVFIMn2Y+0z+74ju69Om87F2/GxR0+o5Pon3+fj9SNZVjmiJURFtpHCIiAIiIAiIgCIiAIiIAiIgCIiA3fg07HEGgHjHMP/AFuRbXwL0zQVDHaikmldWU0z4Y4g4BrQWDJI6nZ58kXOd5L4W67EfupJ+eX+5MpWIkzoiLXy6F8IBBB6L6iAqDd6J9uutZRStLX08z4yHDB2JC8izuuqesptX3aK4ymaoFS4ukOO0Du07dOyRt3dFg+V3Lzcp5ScZxtldgonx1Rk31S+hj2sM+IiK8eBERAEREAREQBERAEREAREQFh+DOmoLPp1tyE5lqbkxj3gHsxtGeVo8+1ufl4ktO4E38UtxqrVW14jhna000MsmAZc7hoPeR88Dqi5htym2vXT9I855p+HZ8uhNqacVgnNERYguBERARpxD4Xu1NeWXS21cVNNLytqmygkOAGA5uO/AAxsDgbhbpZ9O261afhsbIWz0ccZY5s7Q4SZJLi4HY5JJWXRTLdfqLaYUzl7Men88OwpUEnkjPVPB+z11IXafH9H1jSSA6Rz4n+RByW+o+RUGXW31NpuNRQVrAyop3lkjQ4EA+oVmOI9+rdOaVqa+3QGSfIjEmARDzbc5Hfg4HqQqxVVRNV1MtTUyOlmleXySPOS5xOSStz3au1d1UpXS4o9Fnm8+fd5ke5RT5HUiItnLAREQBERAEREAREQBERAbLw2bSO1zZvfXPbGKlpZyDOZP0B6c3LlF49KWK432700Fup5ngTMEkzIy5sIJ+s49ABgnzwi0/eGjT23xdlyi0umG/oSKm0uSLYIiLSSSEREARFwmljgifNM9sccbS573HAaBuST3BOoI640aqprXYpLGxvtK24R9O6KPm3cfM4IHoT3b1+Wy8Rb7DqLV1bX0j3upezHAXDGWtaBnHcCcn4rWl1HY2iWj0kY49p835v9uhCslxSCIiypbCIiAIiIAiIgCIiAIi3DhXYo79qyGCrom1VDGx76gPyGsGOydiN+bA+J22VnUXx09UrZ9IrJ6ll4Jg4OWhtr0VTy+0ikfXPNS4x4PLnADSc7kBu47iSEW7QQxU8TIYI2RxMGGsY0ANHgAEXJ9Ve9RfO1/eeSfFYWDmiIo56EREAWq8UXVDdA3k0pIf7EA4+wXND/ANnmW1LrqYIqqnlp6iNskMrCyRjhkOaRgg/BXtPaqroWNZw0/kzxrKwU6Rb1xQ0K7StwbUW6KZ1pnHYe7teyf3sJ+8Z6+eCtFXWNNqa9TUra3lMgSi4vDCIikHgREQBERAEREAREQGz6G0bV6vrKiGnf7KKGMufMRkNeR2AfU5+AKsHonTcelrJ/R0bmv/Lyye0A3eC48vNsMnl5QfRRJwPgugvb30dwpoKSRuaine4PfO1u2Q0btwXDtHH1ts7hT0tB3l1lzven4lwcnhfqSqYrGQiItXL4REQBERAEREBwlijmjdHKxr2OGHNcMgjzChbiBwmnjnfcdMNM0cspMlGS1nsc75aTgco8O4Y674mxdNZTQ1tJNS1LBJBPG6ORh/SaRgj5FT9n7Qu0NnHW+XauxlM4KS5lQKiF9PPJDLy88bix3K4OGQcHBGx9QutWDPB3TjbTUUbH1JqZH80dZI4F8eOgAGAR1ztvnr0xDWsNKXHSdyNLXxl0Lyfd6lo7EzR3jwO4yO75FdC0O2NLrZuut+0u/lnxX8yRJVyjzZgURFlS2EREAREQBEXJji17XDGQc7jI+S8BYjgtRex0fFUzUMcFRLI9vtRGxr5GNOBkgA7HmHayds9CFv613QUlNNpyGajZTMZI92fdJJHxOcDyks5wCBt9XGAtiXJtoWOzV2SaxzfInwWIoIiKGVBERAEREAREQBERAFrutNH27V1A2CuMkc8TXe7zscfyTjjflzh3QbH4ELYkVym6ymasreGu08aTWGVT1npuXSt8ktk1THUFrGvEjGluQfEHofmsEpN48y1LtT00M9LTsibTh0FQxp55Gnq1xzg4cDgY25vNRkuqbNvnfpK7Z9WuZBmkpNIIiKcUhERAFs/DvSzdW6hbQSzGGnjjM07m45iwEDDc95Lh6b+i1hZvR2oZtL6gprpFH7VrMtkiJxzsIwRnx7x5gKNq1a6Jql+3h48yqOM8y0VotlJZ7bBb7fEIqaBvKxuc+ZJPeSSSfVexdFDVMraKnq4g4RzxtkaHjBAcARkdx3XeuSTcnJufXtJ6CIipAREQBERAEREAREQBERAaLxktNHX6MqqyoawVFDiSCU7FpLmgt+I2x448FXBS3x6tNa2tpbvLWNfRPDaeKn7WY3YcSfDfHXOfkokXSN3K+DQp8fEm8+XgQ7nmQRc4IZaiZkMEb5ZZHBrGMaS5xPQADqVsVy0Fqm2UnvVXZqgQ4yXRlshaPMNJI+KzNl9VclGckm+mX1LaTfQ1pei30klfX01HDj2tRK2JmemXEAfvXnWf0HdKKzatt1wucfPTQyZccZ5MggPx38pIPwS+UoVSlBZaTwu9hdSWrTwXtFJcIZ66umrqdkfbp3M5A+TxyDkN/u9fPuW8UOldP0DuajstBE77Qp2l3zIysrDLHPEyWF7XxvaHMe05DgdwQfBc1yzUbR1eof8AVsb/AC/JE5QiuiCIiglQREQBERAEREAREQBERAEREBhNZacp9U2Ge2VDvZucQ+KXlyY3jocfMHyJVXTa60w1NRFTSzUtM/klqYmF0TTnAy7GBnuz4q3q1/8AqfZW3qS5xUoifPE6KpgZgQ1Adjd7MYcevz3yth2Lth6KE65LK6r9fmv/AAtWV8XM0fgpot1DANR3KNvtqiMe5sIyWMPV/kXDGPLPipYWpcMKqap0rHHO/nFLPJTREjcRsOGg+gwPgttWP2rfbdrJysfNPHwRVBJRWDTtV8N7BqWoNXNHJSVhaQ6amIbznuLgQQT57Hz6YiHU/C7UFnuDIaCmludNKfyc9PHuPJ7f0fXp59QLHor+h25q9JiKfFHuf8yeSqjIxOlLbNZ9N223VMvtZqenax7s5GQNwPIdB5ALLIixVk3ZNzl1fMuJYCIioAREQ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951038"/>
            <a:ext cx="22860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28057"/>
            <a:ext cx="2552700" cy="455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20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46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States and Capitals</vt:lpstr>
      <vt:lpstr>What is the capital of Nebraska?</vt:lpstr>
      <vt:lpstr>PowerPoint Presentation</vt:lpstr>
      <vt:lpstr>Oops. Try again. </vt:lpstr>
      <vt:lpstr>What is the  capital of Illinois?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Nicole</dc:creator>
  <cp:lastModifiedBy>Moore, Nicole</cp:lastModifiedBy>
  <cp:revision>9</cp:revision>
  <dcterms:created xsi:type="dcterms:W3CDTF">2014-01-29T00:02:59Z</dcterms:created>
  <dcterms:modified xsi:type="dcterms:W3CDTF">2014-01-29T00:39:43Z</dcterms:modified>
</cp:coreProperties>
</file>